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6BC18-00CD-D043-91D5-4C1E8543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74479"/>
            <a:ext cx="6096000" cy="5083521"/>
          </a:xfrm>
        </p:spPr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Święto obchodzone na całym świecie 16 listopada</a:t>
            </a:r>
            <a:b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Zostało ustanowione przez UNESCO w 1995 roku, by promować zrozumienie, akceptację i szacunek wobec różnorodności kulturowej, religijnej i społecznej. </a:t>
            </a:r>
            <a:b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„Tolerancja jest harmonią w różnorodności” –    UNESCO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0449A4-EB02-C0E6-D623-CFFBD5139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94934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MIĘDZYNARODOWY DZIEŃ TOLERANCJI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4C9E55-22FF-9081-1C2A-183BC5B5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479"/>
            <a:ext cx="6096000" cy="50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6B82D9-527E-F4EE-FC78-62D95CFB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24" y="0"/>
            <a:ext cx="10562376" cy="6858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Tolerancja to droga do harmonijnego współistnienia, wzajemnego zrozumienia i pokoju.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„Wielkie dusze mają upodobanie w różnorodności” – Pierre Choderlos de Laclos.</a:t>
            </a:r>
          </a:p>
          <a:p>
            <a:pPr algn="ctr"/>
            <a:endParaRPr lang="pl-PL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ZADANIE NA DZIŚ: </a:t>
            </a:r>
          </a:p>
          <a:p>
            <a:pPr marL="0" indent="0" algn="ctr">
              <a:buNone/>
            </a:pPr>
            <a:r>
              <a:rPr lang="pl-P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Pomyśl, co możesz zrobić, aby okazać tolerancję wobec kogoś innego już dziś.</a:t>
            </a:r>
          </a:p>
        </p:txBody>
      </p:sp>
    </p:spTree>
    <p:extLst>
      <p:ext uri="{BB962C8B-B14F-4D97-AF65-F5344CB8AC3E}">
        <p14:creationId xmlns:p14="http://schemas.microsoft.com/office/powerpoint/2010/main" val="52464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62FE48B-894C-BE6E-3042-A964F3A9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E07C7-D428-2962-7CD9-E139AF15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850" y="0"/>
            <a:ext cx="10580483" cy="128089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JEST TOLERANCJA?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52C4D-8ED9-8542-0B54-E7EEC286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86" y="1176950"/>
            <a:ext cx="11313813" cy="568105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Definicja: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Tolerancja to postawa, która pozwala na akceptowanie i szanowanie odmiennych poglądów, przekonań, wartości oraz kultur.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Różnorodność Tolerancji: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Można mówić o tolerancji religijnej, kulturowej, narodowej, seksualnej i politycznej.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Tolerancja w kontekście międzynarodowym – wzajemny szacunek między ludźmi różnych narodowości.</a:t>
            </a:r>
          </a:p>
        </p:txBody>
      </p:sp>
    </p:spTree>
    <p:extLst>
      <p:ext uri="{BB962C8B-B14F-4D97-AF65-F5344CB8AC3E}">
        <p14:creationId xmlns:p14="http://schemas.microsoft.com/office/powerpoint/2010/main" val="89836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71E9FA7-2D26-6F0E-AB9E-A45A0D46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80E71-B3A3-8D6A-E15E-6A85B3E3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30" y="0"/>
            <a:ext cx="10580483" cy="19050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TOLERANCJA JEST WAŻNA?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26952-592A-07B5-A42A-FCD623C5C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9" y="2133600"/>
            <a:ext cx="11331921" cy="472440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Wspiera pokój: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Tolerancja jest podstawą pokoju między społeczeństwami i państwami.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Zwalcza dyskryminację i przemoc: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 przed nienawiścią, uprzedzeniami, rasizmem i ksenofobią.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Wzmacnia współpracę: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społeczeństwach zróżnicowanych pod względem kulturowym tolerancja umożliwia współpracę oraz wspólne rozwiązywanie problemów.</a:t>
            </a:r>
          </a:p>
        </p:txBody>
      </p:sp>
    </p:spTree>
    <p:extLst>
      <p:ext uri="{BB962C8B-B14F-4D97-AF65-F5344CB8AC3E}">
        <p14:creationId xmlns:p14="http://schemas.microsoft.com/office/powerpoint/2010/main" val="30413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1B201-31F8-407C-69AD-2F2F40CC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0" y="1"/>
            <a:ext cx="10833979" cy="19050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KSZTAŁTOWAĆ TOLERANCJĘ?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66D1BD-F1EA-1C9F-E578-F72C86DD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0" y="2236206"/>
            <a:ext cx="10833979" cy="4621792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 o różnorodności kultur, religii i zwyczajów pomaga lepiej rozumieć innych.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 i komunikacja: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Otwarte rozmowy na temat różnic pomagają w budowaniu szacunku i zrozumienia.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i programy edukacyjne promujące dialog międzykulturowy.</a:t>
            </a:r>
          </a:p>
        </p:txBody>
      </p:sp>
    </p:spTree>
    <p:extLst>
      <p:ext uri="{BB962C8B-B14F-4D97-AF65-F5344CB8AC3E}">
        <p14:creationId xmlns:p14="http://schemas.microsoft.com/office/powerpoint/2010/main" val="272041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8A427-146C-A8BF-2983-F2772EA9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250" y="0"/>
            <a:ext cx="10625749" cy="190500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DZIAŁAŃ NA RZECZ TOLERANCJI NA ŚWIECIE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D6C4F-D5F7-5BDC-90BA-08ADE01A6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53" y="1475715"/>
            <a:ext cx="6307246" cy="5382285"/>
          </a:xfrm>
        </p:spPr>
        <p:txBody>
          <a:bodyPr>
            <a:normAutofit/>
          </a:bodyPr>
          <a:lstStyle/>
          <a:p>
            <a:r>
              <a:rPr lang="pl-PL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1: </a:t>
            </a:r>
            <a:r>
              <a:rPr lang="pl-PL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międzykulturowe UNESCO, takie jak „Droga Dialogu”.</a:t>
            </a:r>
          </a:p>
          <a:p>
            <a:r>
              <a:rPr lang="pl-PL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2: </a:t>
            </a:r>
            <a:r>
              <a:rPr lang="pl-PL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„Miasta przyjazne dla imigrantów” – inicjatywy na rzecz integracji społecznej.</a:t>
            </a:r>
          </a:p>
          <a:p>
            <a:r>
              <a:rPr lang="pl-PL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3: </a:t>
            </a:r>
            <a:r>
              <a:rPr lang="pl-PL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Międzynarodowe organizacje walczące z dyskryminacją i rasizmem.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B32429-F64A-0BB9-0FA5-FFEF54E1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715"/>
            <a:ext cx="5957180" cy="53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D5A52C-48F0-B975-3A7B-7F537EE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1" y="-1"/>
            <a:ext cx="10833980" cy="1638677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NIETOLERANCJI I ICH KONSEKWENCJE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692E56-0267-FDB2-7343-D7A0B2F5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92" y="1735248"/>
            <a:ext cx="10517108" cy="5122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Konflikty i przemoc: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Nietolerancja często prowadzi do wojen, napięć społecznych i prześladowań.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Dyskryminacja: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Rasizm, seksizm i inne formy nietolerancji skutkują wykluczeniem społecznym i ograniczeniem praw człowieka.</a:t>
            </a:r>
          </a:p>
          <a:p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historyczny: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Apartheid w RPA jako przykład systemowej nietolerancji rasowej.</a:t>
            </a:r>
          </a:p>
        </p:txBody>
      </p:sp>
    </p:spTree>
    <p:extLst>
      <p:ext uri="{BB962C8B-B14F-4D97-AF65-F5344CB8AC3E}">
        <p14:creationId xmlns:p14="http://schemas.microsoft.com/office/powerpoint/2010/main" val="291594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C3A1C-FD7A-7366-4576-00A7F193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677" y="0"/>
            <a:ext cx="10553323" cy="190500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KAŻDY Z NAS MOŻE ZROBIĆ NA RZECZ TOLERANCJI?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AE7DE6-E8D4-29D3-4F27-4448BC61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31" y="1548144"/>
            <a:ext cx="11069370" cy="5309856"/>
          </a:xfrm>
        </p:spPr>
        <p:txBody>
          <a:bodyPr>
            <a:noAutofit/>
          </a:bodyPr>
          <a:lstStyle/>
          <a:p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Zacznij od siebie: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Przeanalizuj swoje uprzedzenia i stereotypy.</a:t>
            </a:r>
          </a:p>
          <a:p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Otwórz się na dialog: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Pytaj, słuchaj i próbuj zrozumieć innych.</a:t>
            </a:r>
          </a:p>
          <a:p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aktywny: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Angażuj się w lokalne inicjatywy wspierające różnorodność i zrozumienie.</a:t>
            </a:r>
          </a:p>
          <a:p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Przykład: </a:t>
            </a: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Wzięcie udziału w wolontariacie lub spotkaniach międzykulturowych.</a:t>
            </a:r>
          </a:p>
        </p:txBody>
      </p:sp>
    </p:spTree>
    <p:extLst>
      <p:ext uri="{BB962C8B-B14F-4D97-AF65-F5344CB8AC3E}">
        <p14:creationId xmlns:p14="http://schemas.microsoft.com/office/powerpoint/2010/main" val="268866472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4E7025D4A64D891422D97121ED94" ma:contentTypeVersion="5" ma:contentTypeDescription="Create a new document." ma:contentTypeScope="" ma:versionID="f7e3b5c2e0f7b59a70ed388427db5d80">
  <xsd:schema xmlns:xsd="http://www.w3.org/2001/XMLSchema" xmlns:xs="http://www.w3.org/2001/XMLSchema" xmlns:p="http://schemas.microsoft.com/office/2006/metadata/properties" xmlns:ns3="9368a490-a8a5-48fa-b494-2e230a114c97" targetNamespace="http://schemas.microsoft.com/office/2006/metadata/properties" ma:root="true" ma:fieldsID="575e11bad9fd76d788b67bec5fedd40c" ns3:_="">
    <xsd:import namespace="9368a490-a8a5-48fa-b494-2e230a114c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8a490-a8a5-48fa-b494-2e230a114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C4AA23-64AE-4FAD-B6D1-35E77109E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68a490-a8a5-48fa-b494-2e230a114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CC1F2-6B3D-4782-92C8-7EA0425F2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6A172-679A-4855-976B-4B48F156EE78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368a490-a8a5-48fa-b494-2e230a114c97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396</Words>
  <Application>Microsoft Office PowerPoint</Application>
  <PresentationFormat>Panoramiczny</PresentationFormat>
  <Paragraphs>33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Smuga</vt:lpstr>
      <vt:lpstr>- Święto obchodzone na całym świecie 16 listopada - Zostało ustanowione przez UNESCO w 1995 roku, by promować zrozumienie, akceptację i szacunek wobec różnorodności kulturowej, religijnej i społecznej.         „Tolerancja jest harmonią w różnorodności” –    UNESCO</vt:lpstr>
      <vt:lpstr>Prezentacja programu PowerPoint</vt:lpstr>
      <vt:lpstr>CZYM JEST TOLERANCJA?</vt:lpstr>
      <vt:lpstr>Prezentacja programu PowerPoint</vt:lpstr>
      <vt:lpstr>DLACZEGO TOLERANCJA JEST WAŻNA?</vt:lpstr>
      <vt:lpstr>JAK KSZTAŁTOWAĆ TOLERANCJĘ?</vt:lpstr>
      <vt:lpstr>PRZYKŁADY DZIAŁAŃ NA RZECZ TOLERANCJI NA ŚWIECIE</vt:lpstr>
      <vt:lpstr>PRZYKŁADY NIETOLERANCJI I ICH KONSEKWENCJE</vt:lpstr>
      <vt:lpstr>CO KAŻDY Z NAS MOŻE ZROBIĆ NA RZECZ TOLERANCJI?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2</cp:revision>
  <dcterms:created xsi:type="dcterms:W3CDTF">2024-10-30T20:00:54Z</dcterms:created>
  <dcterms:modified xsi:type="dcterms:W3CDTF">2024-10-30T21:12:51Z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0x010100218B4E7025D4A64D891422D97121ED94</vt:lpwstr>
  </property>
</Properties>
</file>